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handoutMasterIdLst>
    <p:handoutMasterId r:id="rId16"/>
  </p:handoutMasterIdLst>
  <p:sldIdLst>
    <p:sldId id="344" r:id="rId5"/>
    <p:sldId id="345" r:id="rId6"/>
    <p:sldId id="346" r:id="rId7"/>
    <p:sldId id="348" r:id="rId8"/>
    <p:sldId id="343" r:id="rId9"/>
    <p:sldId id="339" r:id="rId10"/>
    <p:sldId id="347" r:id="rId11"/>
    <p:sldId id="340" r:id="rId12"/>
    <p:sldId id="349" r:id="rId13"/>
    <p:sldId id="350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ie Snow" initials="SS" lastIdx="2" clrIdx="0">
    <p:extLst>
      <p:ext uri="{19B8F6BF-5375-455C-9EA6-DF929625EA0E}">
        <p15:presenceInfo xmlns:p15="http://schemas.microsoft.com/office/powerpoint/2012/main" userId="S-1-5-21-1536833037-1058409866-1544898942-146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2E9"/>
    <a:srgbClr val="13294B"/>
    <a:srgbClr val="7DC9F0"/>
    <a:srgbClr val="7DDDFF"/>
    <a:srgbClr val="37486E"/>
    <a:srgbClr val="37496F"/>
    <a:srgbClr val="5E50A1"/>
    <a:srgbClr val="34528C"/>
    <a:srgbClr val="9FA8B6"/>
    <a:srgbClr val="2F4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279EB-39E1-4118-8160-64C38176DA7E}" v="15" dt="2024-11-19T20:07:12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0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Ewing" userId="21038b24-d4f2-4e19-81eb-87648d7c6056" providerId="ADAL" clId="{75B07F42-8A23-4FC0-829A-42850B925226}"/>
    <pc:docChg chg="custSel addSld delSld modSld sldOrd">
      <pc:chgData name="John Ewing" userId="21038b24-d4f2-4e19-81eb-87648d7c6056" providerId="ADAL" clId="{75B07F42-8A23-4FC0-829A-42850B925226}" dt="2024-11-20T19:00:22.408" v="20"/>
      <pc:docMkLst>
        <pc:docMk/>
      </pc:docMkLst>
      <pc:sldChg chg="ord">
        <pc:chgData name="John Ewing" userId="21038b24-d4f2-4e19-81eb-87648d7c6056" providerId="ADAL" clId="{75B07F42-8A23-4FC0-829A-42850B925226}" dt="2024-11-20T13:14:18.701" v="7"/>
        <pc:sldMkLst>
          <pc:docMk/>
          <pc:sldMk cId="2385032246" sldId="339"/>
        </pc:sldMkLst>
      </pc:sldChg>
      <pc:sldChg chg="ord">
        <pc:chgData name="John Ewing" userId="21038b24-d4f2-4e19-81eb-87648d7c6056" providerId="ADAL" clId="{75B07F42-8A23-4FC0-829A-42850B925226}" dt="2024-11-20T13:14:11.863" v="5"/>
        <pc:sldMkLst>
          <pc:docMk/>
          <pc:sldMk cId="174982171" sldId="343"/>
        </pc:sldMkLst>
      </pc:sldChg>
      <pc:sldChg chg="delSp mod">
        <pc:chgData name="John Ewing" userId="21038b24-d4f2-4e19-81eb-87648d7c6056" providerId="ADAL" clId="{75B07F42-8A23-4FC0-829A-42850B925226}" dt="2024-11-20T13:13:48.798" v="1" actId="478"/>
        <pc:sldMkLst>
          <pc:docMk/>
          <pc:sldMk cId="425967357" sldId="344"/>
        </pc:sldMkLst>
        <pc:spChg chg="del">
          <ac:chgData name="John Ewing" userId="21038b24-d4f2-4e19-81eb-87648d7c6056" providerId="ADAL" clId="{75B07F42-8A23-4FC0-829A-42850B925226}" dt="2024-11-20T13:13:46.540" v="0" actId="478"/>
          <ac:spMkLst>
            <pc:docMk/>
            <pc:sldMk cId="425967357" sldId="344"/>
            <ac:spMk id="2" creationId="{DBB3A250-FAC6-308D-60A2-BF0C85E7B3B0}"/>
          </ac:spMkLst>
        </pc:spChg>
        <pc:spChg chg="del">
          <ac:chgData name="John Ewing" userId="21038b24-d4f2-4e19-81eb-87648d7c6056" providerId="ADAL" clId="{75B07F42-8A23-4FC0-829A-42850B925226}" dt="2024-11-20T13:13:48.798" v="1" actId="478"/>
          <ac:spMkLst>
            <pc:docMk/>
            <pc:sldMk cId="425967357" sldId="344"/>
            <ac:spMk id="3" creationId="{993B5568-EACE-AA8F-8646-528E38AA1A55}"/>
          </ac:spMkLst>
        </pc:spChg>
      </pc:sldChg>
      <pc:sldChg chg="ord">
        <pc:chgData name="John Ewing" userId="21038b24-d4f2-4e19-81eb-87648d7c6056" providerId="ADAL" clId="{75B07F42-8A23-4FC0-829A-42850B925226}" dt="2024-11-20T13:13:56.070" v="3"/>
        <pc:sldMkLst>
          <pc:docMk/>
          <pc:sldMk cId="1766010294" sldId="345"/>
        </pc:sldMkLst>
      </pc:sldChg>
      <pc:sldChg chg="ord">
        <pc:chgData name="John Ewing" userId="21038b24-d4f2-4e19-81eb-87648d7c6056" providerId="ADAL" clId="{75B07F42-8A23-4FC0-829A-42850B925226}" dt="2024-11-20T13:14:27.651" v="9"/>
        <pc:sldMkLst>
          <pc:docMk/>
          <pc:sldMk cId="2104336728" sldId="346"/>
        </pc:sldMkLst>
      </pc:sldChg>
      <pc:sldChg chg="new">
        <pc:chgData name="John Ewing" userId="21038b24-d4f2-4e19-81eb-87648d7c6056" providerId="ADAL" clId="{75B07F42-8A23-4FC0-829A-42850B925226}" dt="2024-11-20T13:28:38.428" v="10" actId="680"/>
        <pc:sldMkLst>
          <pc:docMk/>
          <pc:sldMk cId="3394452895" sldId="348"/>
        </pc:sldMkLst>
      </pc:sldChg>
      <pc:sldChg chg="new del">
        <pc:chgData name="John Ewing" userId="21038b24-d4f2-4e19-81eb-87648d7c6056" providerId="ADAL" clId="{75B07F42-8A23-4FC0-829A-42850B925226}" dt="2024-11-20T18:59:51.724" v="16" actId="2696"/>
        <pc:sldMkLst>
          <pc:docMk/>
          <pc:sldMk cId="1675067536" sldId="349"/>
        </pc:sldMkLst>
      </pc:sldChg>
      <pc:sldChg chg="new ord">
        <pc:chgData name="John Ewing" userId="21038b24-d4f2-4e19-81eb-87648d7c6056" providerId="ADAL" clId="{75B07F42-8A23-4FC0-829A-42850B925226}" dt="2024-11-20T19:00:22.408" v="20"/>
        <pc:sldMkLst>
          <pc:docMk/>
          <pc:sldMk cId="3321822155" sldId="349"/>
        </pc:sldMkLst>
      </pc:sldChg>
      <pc:sldChg chg="new del">
        <pc:chgData name="John Ewing" userId="21038b24-d4f2-4e19-81eb-87648d7c6056" providerId="ADAL" clId="{75B07F42-8A23-4FC0-829A-42850B925226}" dt="2024-11-20T18:59:11.246" v="13" actId="2696"/>
        <pc:sldMkLst>
          <pc:docMk/>
          <pc:sldMk cId="3852409887" sldId="349"/>
        </pc:sldMkLst>
      </pc:sldChg>
      <pc:sldChg chg="new ord">
        <pc:chgData name="John Ewing" userId="21038b24-d4f2-4e19-81eb-87648d7c6056" providerId="ADAL" clId="{75B07F42-8A23-4FC0-829A-42850B925226}" dt="2024-11-20T19:00:22.408" v="20"/>
        <pc:sldMkLst>
          <pc:docMk/>
          <pc:sldMk cId="1468650524" sldId="350"/>
        </pc:sldMkLst>
      </pc:sldChg>
      <pc:sldChg chg="new del">
        <pc:chgData name="John Ewing" userId="21038b24-d4f2-4e19-81eb-87648d7c6056" providerId="ADAL" clId="{75B07F42-8A23-4FC0-829A-42850B925226}" dt="2024-11-20T18:59:13.938" v="14" actId="2696"/>
        <pc:sldMkLst>
          <pc:docMk/>
          <pc:sldMk cId="4237670495" sldId="3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20B8C5-2017-43C0-8B6D-D24AE4DAC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A87BD-D297-4792-97B4-ED9072B46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9A46CD-7F94-43F9-8274-9724AD4331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ACB6B-DFCC-4FAA-A58B-7AA35F3A46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EAC5F-10F6-414C-9F49-10A15696F2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5E7DAB9-5BC1-4DF6-A736-63A8112E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2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51196B5-56B9-4BCF-92E2-3BCC78AF4E56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3571BD2-F020-4CB7-975E-623FB31C6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a tower&#10;&#10;Description automatically generated">
            <a:extLst>
              <a:ext uri="{FF2B5EF4-FFF2-40B4-BE49-F238E27FC236}">
                <a16:creationId xmlns:a16="http://schemas.microsoft.com/office/drawing/2014/main" id="{1E819AA5-3872-32F3-504E-E9FB79880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9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orient="horz" pos="2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BB60-01EF-4F3E-A107-974D4BE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37486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AED25-3FFF-4A33-9EBC-8FE0B79A3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89350"/>
          </a:xfrm>
        </p:spPr>
        <p:txBody>
          <a:bodyPr/>
          <a:lstStyle>
            <a:lvl1pPr>
              <a:defRPr>
                <a:solidFill>
                  <a:srgbClr val="45B2E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032D4-09B5-452D-8F44-6E2059372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89350"/>
          </a:xfrm>
        </p:spPr>
        <p:txBody>
          <a:bodyPr/>
          <a:lstStyle>
            <a:lvl1pPr>
              <a:defRPr>
                <a:solidFill>
                  <a:srgbClr val="45B2E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66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DCC9-8ECE-4464-8348-77FF86DB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37486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EBD0C-328E-46BD-A836-A2D3F58F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41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72013-F2A7-4916-AEA1-48413CBE5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>
            <a:lvl1pPr>
              <a:defRPr>
                <a:solidFill>
                  <a:srgbClr val="45B2E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21ADE-B3A5-4559-AA64-7001FF3B3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41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F5F1C-A121-4983-881D-BCF76BF9E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6888"/>
          </a:xfrm>
        </p:spPr>
        <p:txBody>
          <a:bodyPr/>
          <a:lstStyle>
            <a:lvl1pPr>
              <a:defRPr>
                <a:solidFill>
                  <a:srgbClr val="45B2E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995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A525-5F9C-4C33-B559-17EACC0D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37486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98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12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7F22-4A20-45AA-89A2-1CDBD05D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7486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101E-9CC1-4138-878F-3CE66FE5B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56125"/>
          </a:xfrm>
        </p:spPr>
        <p:txBody>
          <a:bodyPr/>
          <a:lstStyle>
            <a:lvl1pPr>
              <a:defRPr sz="3200">
                <a:solidFill>
                  <a:srgbClr val="45B2E9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23F99-7EBD-48EB-9F73-AE3B2E2DC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86150"/>
          </a:xfrm>
        </p:spPr>
        <p:txBody>
          <a:bodyPr/>
          <a:lstStyle>
            <a:lvl1pPr marL="0" indent="0">
              <a:buNone/>
              <a:defRPr sz="1600">
                <a:solidFill>
                  <a:srgbClr val="45B2E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72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DBED-308E-457A-BB9F-9E138F20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7486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80394-75E6-44E9-BD0C-E3E0CFF74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5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4D849-AA47-4654-A685-A3E398685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95675"/>
          </a:xfrm>
        </p:spPr>
        <p:txBody>
          <a:bodyPr/>
          <a:lstStyle>
            <a:lvl1pPr marL="0" indent="0">
              <a:buNone/>
              <a:defRPr sz="1600">
                <a:solidFill>
                  <a:srgbClr val="45B2E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25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3778-29B4-4F2A-AB04-BF12D740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7486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D0204-D129-4A37-98BA-E83E361CE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45B2E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17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FCE78-74A0-459C-8CB1-E5BE301CE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68900"/>
          </a:xfrm>
        </p:spPr>
        <p:txBody>
          <a:bodyPr vert="eaVert"/>
          <a:lstStyle>
            <a:lvl1pPr>
              <a:defRPr b="1">
                <a:solidFill>
                  <a:srgbClr val="37486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CE097-2168-49A2-8EDA-E7B3C16DB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68900"/>
          </a:xfrm>
        </p:spPr>
        <p:txBody>
          <a:bodyPr vert="eaVert"/>
          <a:lstStyle>
            <a:lvl1pPr>
              <a:defRPr>
                <a:solidFill>
                  <a:srgbClr val="45B2E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02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solidFill>
          <a:srgbClr val="45B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156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88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ith Title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text with white text&#10;&#10;Description automatically generated">
            <a:extLst>
              <a:ext uri="{FF2B5EF4-FFF2-40B4-BE49-F238E27FC236}">
                <a16:creationId xmlns:a16="http://schemas.microsoft.com/office/drawing/2014/main" id="{9A934428-315E-4A96-49DA-BF940A5A6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4" y="374073"/>
            <a:ext cx="3669446" cy="2600036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7F6AFD6-0D33-5A69-2894-CD071E4F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756" y="3592314"/>
            <a:ext cx="10762509" cy="1576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DE121DB8-B1C7-DFFF-0E67-CBD7AD528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756" y="5184566"/>
            <a:ext cx="10762509" cy="771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cap="none" spc="1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45B2E9"/>
                </a:solidFill>
              </a:defRPr>
            </a:lvl2pPr>
            <a:lvl3pPr marL="914400" indent="0">
              <a:buNone/>
              <a:defRPr>
                <a:solidFill>
                  <a:srgbClr val="45B2E9"/>
                </a:solidFill>
              </a:defRPr>
            </a:lvl3pPr>
            <a:lvl4pPr marL="1371600" indent="0">
              <a:buNone/>
              <a:defRPr>
                <a:solidFill>
                  <a:srgbClr val="45B2E9"/>
                </a:solidFill>
              </a:defRPr>
            </a:lvl4pPr>
            <a:lvl5pPr marL="1828800" indent="0">
              <a:buNone/>
              <a:defRPr>
                <a:solidFill>
                  <a:srgbClr val="45B2E9"/>
                </a:solidFill>
              </a:defRPr>
            </a:lvl5pPr>
          </a:lstStyle>
          <a:p>
            <a:pPr lvl="0"/>
            <a:r>
              <a:rPr lang="en-US" dirty="0"/>
              <a:t>PRESENTER NAME(S), CREDENTIALS</a:t>
            </a:r>
            <a:br>
              <a:rPr lang="en-US" dirty="0"/>
            </a:br>
            <a:r>
              <a:rPr lang="en-US" dirty="0"/>
              <a:t>Country of residence</a:t>
            </a:r>
          </a:p>
        </p:txBody>
      </p:sp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43E3D0D-6C6C-D7F6-280B-BE6189893C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10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Slide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0425A0EC-3E70-370A-6228-E41B1D9489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6636" y="1334894"/>
            <a:ext cx="1940281" cy="3444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1">
                <a:solidFill>
                  <a:srgbClr val="D1D3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1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MM.DD.YY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8FCC119-2BB1-3AA8-EF6E-32DFF8EEE1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5914" y="3592314"/>
            <a:ext cx="10159351" cy="1576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rgbClr val="7DC9F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2494B117-243A-7994-4BE1-6B60150A0F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5914" y="5184566"/>
            <a:ext cx="10159351" cy="771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cap="none" spc="100" baseline="0">
                <a:solidFill>
                  <a:srgbClr val="7DC9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45B2E9"/>
                </a:solidFill>
              </a:defRPr>
            </a:lvl2pPr>
            <a:lvl3pPr marL="914400" indent="0">
              <a:buNone/>
              <a:defRPr>
                <a:solidFill>
                  <a:srgbClr val="45B2E9"/>
                </a:solidFill>
              </a:defRPr>
            </a:lvl3pPr>
            <a:lvl4pPr marL="1371600" indent="0">
              <a:buNone/>
              <a:defRPr>
                <a:solidFill>
                  <a:srgbClr val="45B2E9"/>
                </a:solidFill>
              </a:defRPr>
            </a:lvl4pPr>
            <a:lvl5pPr marL="1828800" indent="0">
              <a:buNone/>
              <a:defRPr>
                <a:solidFill>
                  <a:srgbClr val="45B2E9"/>
                </a:solidFill>
              </a:defRPr>
            </a:lvl5pPr>
          </a:lstStyle>
          <a:p>
            <a:pPr lvl="0"/>
            <a:r>
              <a:rPr lang="en-US" dirty="0"/>
              <a:t>PRESENTER NAME(S), CREDENTIALS</a:t>
            </a:r>
            <a:br>
              <a:rPr lang="en-US" dirty="0"/>
            </a:br>
            <a:r>
              <a:rPr lang="en-US" dirty="0"/>
              <a:t>Country of residence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E419D5-C18B-433D-37D8-E11CBF6FBD6F}"/>
              </a:ext>
            </a:extLst>
          </p:cNvPr>
          <p:cNvGrpSpPr/>
          <p:nvPr userDrawn="1"/>
        </p:nvGrpSpPr>
        <p:grpSpPr>
          <a:xfrm>
            <a:off x="1252677" y="-8879"/>
            <a:ext cx="1924050" cy="257453"/>
            <a:chOff x="953193" y="0"/>
            <a:chExt cx="3956856" cy="2327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B034E8-A869-FD3A-57AB-F792BEBCAA10}"/>
                </a:ext>
              </a:extLst>
            </p:cNvPr>
            <p:cNvSpPr/>
            <p:nvPr userDrawn="1"/>
          </p:nvSpPr>
          <p:spPr>
            <a:xfrm>
              <a:off x="953193" y="0"/>
              <a:ext cx="1318952" cy="2327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229B43-8FAE-6E22-F717-AB6FF9CCB7C5}"/>
                </a:ext>
              </a:extLst>
            </p:cNvPr>
            <p:cNvSpPr/>
            <p:nvPr userDrawn="1"/>
          </p:nvSpPr>
          <p:spPr>
            <a:xfrm>
              <a:off x="2272145" y="0"/>
              <a:ext cx="1318952" cy="232756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63B743-0F85-BA04-E970-B9FDCE0774C0}"/>
                </a:ext>
              </a:extLst>
            </p:cNvPr>
            <p:cNvSpPr/>
            <p:nvPr userDrawn="1"/>
          </p:nvSpPr>
          <p:spPr>
            <a:xfrm>
              <a:off x="3591097" y="0"/>
              <a:ext cx="1318952" cy="232756"/>
            </a:xfrm>
            <a:prstGeom prst="rect">
              <a:avLst/>
            </a:prstGeom>
            <a:solidFill>
              <a:srgbClr val="45B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 descr="A logo with white text and blue leaves&#10;&#10;Description automatically generated">
            <a:extLst>
              <a:ext uri="{FF2B5EF4-FFF2-40B4-BE49-F238E27FC236}">
                <a16:creationId xmlns:a16="http://schemas.microsoft.com/office/drawing/2014/main" id="{DD79F28B-CC50-24D7-BE63-314A1CA83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76" y="847332"/>
            <a:ext cx="2221992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02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orient="horz" pos="2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 Slide">
    <p:bg>
      <p:bgPr>
        <a:solidFill>
          <a:srgbClr val="45B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0425A0EC-3E70-370A-6228-E41B1D9489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6636" y="1334894"/>
            <a:ext cx="1940281" cy="3444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1">
                <a:solidFill>
                  <a:srgbClr val="D1D3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1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MM.DD.YY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8FCC119-2BB1-3AA8-EF6E-32DFF8EEE1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5914" y="3592314"/>
            <a:ext cx="10159351" cy="1576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2494B117-243A-7994-4BE1-6B60150A0F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5914" y="5184566"/>
            <a:ext cx="10159351" cy="771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cap="none" spc="1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45B2E9"/>
                </a:solidFill>
              </a:defRPr>
            </a:lvl2pPr>
            <a:lvl3pPr marL="914400" indent="0">
              <a:buNone/>
              <a:defRPr>
                <a:solidFill>
                  <a:srgbClr val="45B2E9"/>
                </a:solidFill>
              </a:defRPr>
            </a:lvl3pPr>
            <a:lvl4pPr marL="1371600" indent="0">
              <a:buNone/>
              <a:defRPr>
                <a:solidFill>
                  <a:srgbClr val="45B2E9"/>
                </a:solidFill>
              </a:defRPr>
            </a:lvl4pPr>
            <a:lvl5pPr marL="1828800" indent="0">
              <a:buNone/>
              <a:defRPr>
                <a:solidFill>
                  <a:srgbClr val="45B2E9"/>
                </a:solidFill>
              </a:defRPr>
            </a:lvl5pPr>
          </a:lstStyle>
          <a:p>
            <a:pPr lvl="0"/>
            <a:r>
              <a:rPr lang="en-US" dirty="0"/>
              <a:t>PRESENTER NAME(S), CREDENTIALS</a:t>
            </a:r>
            <a:br>
              <a:rPr lang="en-US" dirty="0"/>
            </a:br>
            <a:r>
              <a:rPr lang="en-US" dirty="0"/>
              <a:t>Country of residence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05AE7F-F1D7-6B30-0ECC-CAAEBBCE2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77" y="908423"/>
            <a:ext cx="1924050" cy="11144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8E419D5-C18B-433D-37D8-E11CBF6FBD6F}"/>
              </a:ext>
            </a:extLst>
          </p:cNvPr>
          <p:cNvGrpSpPr/>
          <p:nvPr userDrawn="1"/>
        </p:nvGrpSpPr>
        <p:grpSpPr>
          <a:xfrm>
            <a:off x="1252677" y="-8879"/>
            <a:ext cx="1924050" cy="257453"/>
            <a:chOff x="953193" y="0"/>
            <a:chExt cx="3956856" cy="2327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B034E8-A869-FD3A-57AB-F792BEBCAA10}"/>
                </a:ext>
              </a:extLst>
            </p:cNvPr>
            <p:cNvSpPr/>
            <p:nvPr userDrawn="1"/>
          </p:nvSpPr>
          <p:spPr>
            <a:xfrm>
              <a:off x="953193" y="0"/>
              <a:ext cx="1318952" cy="232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229B43-8FAE-6E22-F717-AB6FF9CCB7C5}"/>
                </a:ext>
              </a:extLst>
            </p:cNvPr>
            <p:cNvSpPr/>
            <p:nvPr userDrawn="1"/>
          </p:nvSpPr>
          <p:spPr>
            <a:xfrm>
              <a:off x="2272145" y="0"/>
              <a:ext cx="1318952" cy="232756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63B743-0F85-BA04-E970-B9FDCE0774C0}"/>
                </a:ext>
              </a:extLst>
            </p:cNvPr>
            <p:cNvSpPr/>
            <p:nvPr userDrawn="1"/>
          </p:nvSpPr>
          <p:spPr>
            <a:xfrm>
              <a:off x="3591097" y="0"/>
              <a:ext cx="1318952" cy="232756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11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orient="horz" pos="2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Slide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92F448-E707-45DE-A9EF-EB66E3D94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6268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3ECB44-0F1A-4FB4-BA89-1355570FD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594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268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orient="horz" pos="2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 Slide">
    <p:bg>
      <p:bgPr>
        <a:solidFill>
          <a:srgbClr val="45B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92F448-E707-45DE-A9EF-EB66E3D94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6268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3ECB44-0F1A-4FB4-BA89-1355570FD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594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9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orient="horz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BEE1-878C-410D-B8BE-06C8093BF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37486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22784-06B6-4F5A-85B3-E3FD86853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5B2E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133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98AA-5F58-46A3-9508-F51B91D4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37486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76C6A-C390-4686-8C33-DFA3461E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1250"/>
          </a:xfrm>
        </p:spPr>
        <p:txBody>
          <a:bodyPr/>
          <a:lstStyle>
            <a:lvl1pPr>
              <a:defRPr>
                <a:solidFill>
                  <a:srgbClr val="45B2E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91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06DC-E650-4750-9B67-024E61A5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7200"/>
            <a:ext cx="10515600" cy="2462403"/>
          </a:xfrm>
        </p:spPr>
        <p:txBody>
          <a:bodyPr anchor="b"/>
          <a:lstStyle>
            <a:lvl1pPr>
              <a:defRPr sz="6000" b="1">
                <a:solidFill>
                  <a:srgbClr val="37486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EAD59-230E-49FE-BD92-2A1ECA015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54858"/>
            <a:ext cx="10515600" cy="1755267"/>
          </a:xfrm>
        </p:spPr>
        <p:txBody>
          <a:bodyPr/>
          <a:lstStyle>
            <a:lvl1pPr marL="0" indent="0">
              <a:buNone/>
              <a:defRPr sz="2400">
                <a:solidFill>
                  <a:srgbClr val="45B2E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47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08EF5-9AF2-4D08-838E-22665B73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76587-E333-4763-B0CE-5BBBBA733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D867AC0-0161-4BF4-93EC-A16F79AE376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1" y="5885895"/>
            <a:ext cx="1552296" cy="8634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21EEC1-6617-9EBD-7E8D-E34D9B04D44D}"/>
              </a:ext>
            </a:extLst>
          </p:cNvPr>
          <p:cNvGrpSpPr/>
          <p:nvPr userDrawn="1"/>
        </p:nvGrpSpPr>
        <p:grpSpPr>
          <a:xfrm>
            <a:off x="901772" y="0"/>
            <a:ext cx="1924050" cy="257453"/>
            <a:chOff x="953193" y="0"/>
            <a:chExt cx="3956856" cy="2327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E6823E-0CAF-1FEF-A741-7F7C809B4578}"/>
                </a:ext>
              </a:extLst>
            </p:cNvPr>
            <p:cNvSpPr/>
            <p:nvPr userDrawn="1"/>
          </p:nvSpPr>
          <p:spPr>
            <a:xfrm>
              <a:off x="953193" y="0"/>
              <a:ext cx="1318952" cy="232756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7384F2-F7F5-160F-CF3E-719D476B6F22}"/>
                </a:ext>
              </a:extLst>
            </p:cNvPr>
            <p:cNvSpPr/>
            <p:nvPr userDrawn="1"/>
          </p:nvSpPr>
          <p:spPr>
            <a:xfrm>
              <a:off x="2272145" y="0"/>
              <a:ext cx="1318952" cy="232756"/>
            </a:xfrm>
            <a:prstGeom prst="rect">
              <a:avLst/>
            </a:prstGeom>
            <a:solidFill>
              <a:srgbClr val="45B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16BEB6-2A4D-96CB-8E21-9A35C4CD5171}"/>
                </a:ext>
              </a:extLst>
            </p:cNvPr>
            <p:cNvSpPr/>
            <p:nvPr userDrawn="1"/>
          </p:nvSpPr>
          <p:spPr>
            <a:xfrm>
              <a:off x="3591097" y="0"/>
              <a:ext cx="1318952" cy="232756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3230F-E059-3950-C5FD-4E0BDFC3F96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4050"/>
            <a:ext cx="12192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0" r:id="rId2"/>
    <p:sldLayoutId id="2147483679" r:id="rId3"/>
    <p:sldLayoutId id="2147483678" r:id="rId4"/>
    <p:sldLayoutId id="2147483677" r:id="rId5"/>
    <p:sldLayoutId id="214748368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4" r:id="rId18"/>
    <p:sldLayoutId id="214748367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37486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4646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464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6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F083-9085-32A3-AD3E-E53E7794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F5A552-9323-66BF-D2F0-C7D9FBED94F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B6148-7CFE-EEF6-4A1D-D689D8435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03F8E-6DF8-9B9D-BF15-75CAAF6C3B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CB1E6-F3F0-BC6C-E7A0-C3C06A3119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1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713114-2241-0F31-656B-48A47F7E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9C923-BF75-504F-584A-3A46C14B81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2759-FDE9-04EE-1C48-C5156B6EFE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90806-CB42-E5E6-2FD0-527D49C65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44EC4-2907-8B6E-9599-61ED1E3C61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751A1-FC79-35AD-8BCC-ED97A45E05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3405-657F-FD93-8CD6-7EDB10FA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7E30-FD29-2040-6CD0-FF47F1374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D859-3760-437A-97AA-E14ABB7E4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2200B-6CF7-4643-B6FD-E343E3F4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3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2BBA2-FCD6-A53B-E31C-A169EB0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72CED-A65A-91D8-CA53-BB02ADCDC5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F2160-32E3-FD42-75E0-42EC64FE5A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768F-FF4C-4413-8FAE-E44298CC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1C00-5485-4DF7-AF92-1850CED770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DB4D1-21C0-4567-A5A2-1F5FE88F2E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2348-A835-E38E-130F-5239E5A5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C64E-DE98-FF0C-9840-172BD81BA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AC4AB-147C-7D49-743E-08C15587C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22155"/>
      </p:ext>
    </p:extLst>
  </p:cSld>
  <p:clrMapOvr>
    <a:masterClrMapping/>
  </p:clrMapOvr>
</p:sld>
</file>

<file path=ppt/theme/theme1.xml><?xml version="1.0" encoding="utf-8"?>
<a:theme xmlns:a="http://schemas.openxmlformats.org/drawingml/2006/main" name="INRC24">
  <a:themeElements>
    <a:clrScheme name="INRC18">
      <a:dk1>
        <a:srgbClr val="0066B3"/>
      </a:dk1>
      <a:lt1>
        <a:sysClr val="window" lastClr="FFFFFF"/>
      </a:lt1>
      <a:dk2>
        <a:srgbClr val="1052A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052A1"/>
      </a:hlink>
      <a:folHlink>
        <a:srgbClr val="78B2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2018" id="{1907F711-4B13-4476-A172-D9EB1D0330EA}" vid="{3A7908F2-6416-43B3-B1F7-BCD5F5230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F598896752D4C91A700F71B925755" ma:contentTypeVersion="4" ma:contentTypeDescription="Create a new document." ma:contentTypeScope="" ma:versionID="acce8503416f53aa5e0a82f8e5c9b30c">
  <xsd:schema xmlns:xsd="http://www.w3.org/2001/XMLSchema" xmlns:xs="http://www.w3.org/2001/XMLSchema" xmlns:p="http://schemas.microsoft.com/office/2006/metadata/properties" xmlns:ns2="a60bfbd6-bd96-478a-9cdb-b7cd85c0aa00" xmlns:ns3="5f3d93bd-78ae-4ff4-9433-07cdd4048d60" targetNamespace="http://schemas.microsoft.com/office/2006/metadata/properties" ma:root="true" ma:fieldsID="bea275472d3cbf39cbf4a1178ff060ca" ns2:_="" ns3:_="">
    <xsd:import namespace="a60bfbd6-bd96-478a-9cdb-b7cd85c0aa00"/>
    <xsd:import namespace="5f3d93bd-78ae-4ff4-9433-07cdd4048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bfbd6-bd96-478a-9cdb-b7cd85c0a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d93bd-78ae-4ff4-9433-07cdd4048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B92E1B-1A88-43C2-823E-08069F716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0bfbd6-bd96-478a-9cdb-b7cd85c0aa00"/>
    <ds:schemaRef ds:uri="5f3d93bd-78ae-4ff4-9433-07cdd4048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03FDE2-6D77-468F-8874-37D7573A3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B5500E-906D-4B08-A209-3FB9095FBDF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60bfbd6-bd96-478a-9cdb-b7cd85c0aa00"/>
    <ds:schemaRef ds:uri="5f3d93bd-78ae-4ff4-9433-07cdd4048d60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INRC24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Ewing</dc:creator>
  <cp:lastModifiedBy>John Ewing</cp:lastModifiedBy>
  <cp:revision>126</cp:revision>
  <cp:lastPrinted>2019-06-20T15:29:58Z</cp:lastPrinted>
  <dcterms:created xsi:type="dcterms:W3CDTF">2018-04-23T15:04:40Z</dcterms:created>
  <dcterms:modified xsi:type="dcterms:W3CDTF">2025-01-08T17:58:02Z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0x010100CDDF598896752D4C91A700F71B925755</vt:lpwstr>
  </property>
</Properties>
</file>